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7" r:id="rId2"/>
    <p:sldId id="260" r:id="rId3"/>
    <p:sldId id="259" r:id="rId4"/>
    <p:sldId id="258" r:id="rId5"/>
    <p:sldId id="276" r:id="rId6"/>
    <p:sldId id="261" r:id="rId7"/>
    <p:sldId id="262" r:id="rId8"/>
    <p:sldId id="278" r:id="rId9"/>
    <p:sldId id="263" r:id="rId10"/>
    <p:sldId id="275" r:id="rId11"/>
    <p:sldId id="264" r:id="rId12"/>
    <p:sldId id="268" r:id="rId13"/>
    <p:sldId id="277" r:id="rId14"/>
    <p:sldId id="270" r:id="rId15"/>
    <p:sldId id="272" r:id="rId16"/>
    <p:sldId id="279" r:id="rId17"/>
    <p:sldId id="274" r:id="rId18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79" autoAdjust="0"/>
  </p:normalViewPr>
  <p:slideViewPr>
    <p:cSldViewPr>
      <p:cViewPr varScale="1">
        <p:scale>
          <a:sx n="63" d="100"/>
          <a:sy n="63" d="100"/>
        </p:scale>
        <p:origin x="-72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481880-575F-448B-888B-6E572B7D07FF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29EFD0F-D519-4E30-B484-6FB7063F07AF}">
      <dgm:prSet phldrT="[Text]"/>
      <dgm:spPr/>
      <dgm:t>
        <a:bodyPr/>
        <a:lstStyle/>
        <a:p>
          <a:r>
            <a:rPr lang="en-GB" dirty="0" smtClean="0"/>
            <a:t>History</a:t>
          </a:r>
          <a:endParaRPr lang="en-GB" dirty="0"/>
        </a:p>
      </dgm:t>
    </dgm:pt>
    <dgm:pt modelId="{0A6F6DED-23EE-416C-8203-134C95493468}" type="parTrans" cxnId="{BB45826B-386D-4F8E-9B39-1BB3CE14D7D4}">
      <dgm:prSet/>
      <dgm:spPr/>
      <dgm:t>
        <a:bodyPr/>
        <a:lstStyle/>
        <a:p>
          <a:endParaRPr lang="en-GB"/>
        </a:p>
      </dgm:t>
    </dgm:pt>
    <dgm:pt modelId="{F62B319D-EB24-4019-9A37-B807CB9D54B5}" type="sibTrans" cxnId="{BB45826B-386D-4F8E-9B39-1BB3CE14D7D4}">
      <dgm:prSet/>
      <dgm:spPr/>
      <dgm:t>
        <a:bodyPr/>
        <a:lstStyle/>
        <a:p>
          <a:endParaRPr lang="en-GB"/>
        </a:p>
      </dgm:t>
    </dgm:pt>
    <dgm:pt modelId="{711F6698-C142-4764-845D-F3C8A5486DFA}">
      <dgm:prSet phldrT="[Text]"/>
      <dgm:spPr/>
      <dgm:t>
        <a:bodyPr/>
        <a:lstStyle/>
        <a:p>
          <a:r>
            <a:rPr lang="en-GB" dirty="0" smtClean="0"/>
            <a:t>Objectives</a:t>
          </a:r>
          <a:endParaRPr lang="en-GB" dirty="0"/>
        </a:p>
      </dgm:t>
    </dgm:pt>
    <dgm:pt modelId="{D17A1D4F-088D-4FE8-B4F5-3F30E46C8BD7}" type="parTrans" cxnId="{DD5607AD-99A4-4B4A-8DF5-46C0070C6358}">
      <dgm:prSet/>
      <dgm:spPr/>
      <dgm:t>
        <a:bodyPr/>
        <a:lstStyle/>
        <a:p>
          <a:endParaRPr lang="en-GB"/>
        </a:p>
      </dgm:t>
    </dgm:pt>
    <dgm:pt modelId="{8F1EA50D-E66A-4534-B07E-6ADED3D64900}" type="sibTrans" cxnId="{DD5607AD-99A4-4B4A-8DF5-46C0070C6358}">
      <dgm:prSet/>
      <dgm:spPr/>
      <dgm:t>
        <a:bodyPr/>
        <a:lstStyle/>
        <a:p>
          <a:endParaRPr lang="en-GB"/>
        </a:p>
      </dgm:t>
    </dgm:pt>
    <dgm:pt modelId="{6DE08E7E-D703-434B-9D32-9C0A2FEFC805}">
      <dgm:prSet phldrT="[Text]"/>
      <dgm:spPr/>
      <dgm:t>
        <a:bodyPr/>
        <a:lstStyle/>
        <a:p>
          <a:r>
            <a:rPr lang="en-GB" dirty="0" smtClean="0"/>
            <a:t>Audience</a:t>
          </a:r>
          <a:endParaRPr lang="en-GB" dirty="0"/>
        </a:p>
      </dgm:t>
    </dgm:pt>
    <dgm:pt modelId="{0C26F2D0-8DF1-492F-AC39-505E5B987BEA}" type="parTrans" cxnId="{370C0013-2D6B-407A-B7DE-5BEEF9268D9E}">
      <dgm:prSet/>
      <dgm:spPr/>
      <dgm:t>
        <a:bodyPr/>
        <a:lstStyle/>
        <a:p>
          <a:endParaRPr lang="en-GB"/>
        </a:p>
      </dgm:t>
    </dgm:pt>
    <dgm:pt modelId="{C0B85CC5-3536-4880-87A2-B1F051FF0FDA}" type="sibTrans" cxnId="{370C0013-2D6B-407A-B7DE-5BEEF9268D9E}">
      <dgm:prSet/>
      <dgm:spPr/>
      <dgm:t>
        <a:bodyPr/>
        <a:lstStyle/>
        <a:p>
          <a:endParaRPr lang="en-GB"/>
        </a:p>
      </dgm:t>
    </dgm:pt>
    <dgm:pt modelId="{3F4270BA-5B03-4415-96FF-AB8A36C1EAA7}">
      <dgm:prSet phldrT="[Text]"/>
      <dgm:spPr/>
      <dgm:t>
        <a:bodyPr/>
        <a:lstStyle/>
        <a:p>
          <a:r>
            <a:rPr lang="en-GB" dirty="0" smtClean="0"/>
            <a:t>Channel/Tools</a:t>
          </a:r>
          <a:endParaRPr lang="en-GB" dirty="0"/>
        </a:p>
      </dgm:t>
    </dgm:pt>
    <dgm:pt modelId="{DBCB0759-6FF0-452B-B006-EDF0039BD725}" type="parTrans" cxnId="{42275D27-3AF6-453E-AE61-52C4F734A8FA}">
      <dgm:prSet/>
      <dgm:spPr/>
      <dgm:t>
        <a:bodyPr/>
        <a:lstStyle/>
        <a:p>
          <a:endParaRPr lang="en-GB"/>
        </a:p>
      </dgm:t>
    </dgm:pt>
    <dgm:pt modelId="{927DA6D2-FAE3-46D7-9414-C4BDBFBBB05B}" type="sibTrans" cxnId="{42275D27-3AF6-453E-AE61-52C4F734A8FA}">
      <dgm:prSet/>
      <dgm:spPr/>
      <dgm:t>
        <a:bodyPr/>
        <a:lstStyle/>
        <a:p>
          <a:endParaRPr lang="en-GB"/>
        </a:p>
      </dgm:t>
    </dgm:pt>
    <dgm:pt modelId="{0FC7FF63-DDD3-4250-9741-DAAC97DE92EB}">
      <dgm:prSet phldrT="[Text]"/>
      <dgm:spPr/>
      <dgm:t>
        <a:bodyPr/>
        <a:lstStyle/>
        <a:p>
          <a:r>
            <a:rPr lang="en-GB" dirty="0" smtClean="0"/>
            <a:t>Implementation</a:t>
          </a:r>
          <a:endParaRPr lang="en-GB" dirty="0"/>
        </a:p>
      </dgm:t>
    </dgm:pt>
    <dgm:pt modelId="{78FE87DE-3CE7-4870-85D5-CF1A14CC5EA3}" type="parTrans" cxnId="{98A7BD6D-B6BB-4E5E-9AAD-11B8DD03C092}">
      <dgm:prSet/>
      <dgm:spPr/>
      <dgm:t>
        <a:bodyPr/>
        <a:lstStyle/>
        <a:p>
          <a:endParaRPr lang="en-GB"/>
        </a:p>
      </dgm:t>
    </dgm:pt>
    <dgm:pt modelId="{4A40981F-5418-4E9B-8808-EF0CCFB63AF9}" type="sibTrans" cxnId="{98A7BD6D-B6BB-4E5E-9AAD-11B8DD03C092}">
      <dgm:prSet/>
      <dgm:spPr/>
      <dgm:t>
        <a:bodyPr/>
        <a:lstStyle/>
        <a:p>
          <a:endParaRPr lang="en-GB"/>
        </a:p>
      </dgm:t>
    </dgm:pt>
    <dgm:pt modelId="{2D260CFC-3973-40D7-B706-7EE7000C765F}">
      <dgm:prSet phldrT="[Text]"/>
      <dgm:spPr/>
      <dgm:t>
        <a:bodyPr/>
        <a:lstStyle/>
        <a:p>
          <a:r>
            <a:rPr lang="en-GB" dirty="0" smtClean="0"/>
            <a:t>Evaluation</a:t>
          </a:r>
          <a:endParaRPr lang="en-GB" dirty="0"/>
        </a:p>
      </dgm:t>
    </dgm:pt>
    <dgm:pt modelId="{AB2EB4B2-6E43-4928-A29C-62BF6A7FCD7E}" type="parTrans" cxnId="{F8F3A3AA-E5D3-4F08-94F1-AC2B11ADA0B7}">
      <dgm:prSet/>
      <dgm:spPr/>
      <dgm:t>
        <a:bodyPr/>
        <a:lstStyle/>
        <a:p>
          <a:endParaRPr lang="en-GB"/>
        </a:p>
      </dgm:t>
    </dgm:pt>
    <dgm:pt modelId="{9DD489FB-E1D3-4509-B174-7A36CB8A45AB}" type="sibTrans" cxnId="{F8F3A3AA-E5D3-4F08-94F1-AC2B11ADA0B7}">
      <dgm:prSet/>
      <dgm:spPr/>
      <dgm:t>
        <a:bodyPr/>
        <a:lstStyle/>
        <a:p>
          <a:endParaRPr lang="en-GB"/>
        </a:p>
      </dgm:t>
    </dgm:pt>
    <dgm:pt modelId="{8A4D63EB-F36D-4B39-A567-60388A0ED5F0}" type="pres">
      <dgm:prSet presAssocID="{63481880-575F-448B-888B-6E572B7D07FF}" presName="Name0" presStyleCnt="0">
        <dgm:presLayoutVars>
          <dgm:dir/>
          <dgm:resizeHandles val="exact"/>
        </dgm:presLayoutVars>
      </dgm:prSet>
      <dgm:spPr/>
    </dgm:pt>
    <dgm:pt modelId="{CD169322-990C-451C-A684-6AA3C999F39A}" type="pres">
      <dgm:prSet presAssocID="{63481880-575F-448B-888B-6E572B7D07FF}" presName="cycle" presStyleCnt="0"/>
      <dgm:spPr/>
    </dgm:pt>
    <dgm:pt modelId="{ED099B31-4729-44A5-8BA8-E0E67F01AE6F}" type="pres">
      <dgm:prSet presAssocID="{129EFD0F-D519-4E30-B484-6FB7063F07AF}" presName="nodeFirstNode" presStyleLbl="node1" presStyleIdx="0" presStyleCnt="6">
        <dgm:presLayoutVars>
          <dgm:bulletEnabled val="1"/>
        </dgm:presLayoutVars>
      </dgm:prSet>
      <dgm:spPr/>
    </dgm:pt>
    <dgm:pt modelId="{7D680809-5E37-4A69-8C19-57B938453167}" type="pres">
      <dgm:prSet presAssocID="{F62B319D-EB24-4019-9A37-B807CB9D54B5}" presName="sibTransFirstNode" presStyleLbl="bgShp" presStyleIdx="0" presStyleCnt="1"/>
      <dgm:spPr/>
    </dgm:pt>
    <dgm:pt modelId="{856C70D8-7606-4AC2-A7E9-F6AEE9C79DDB}" type="pres">
      <dgm:prSet presAssocID="{711F6698-C142-4764-845D-F3C8A5486DFA}" presName="nodeFollowingNodes" presStyleLbl="node1" presStyleIdx="1" presStyleCnt="6">
        <dgm:presLayoutVars>
          <dgm:bulletEnabled val="1"/>
        </dgm:presLayoutVars>
      </dgm:prSet>
      <dgm:spPr/>
    </dgm:pt>
    <dgm:pt modelId="{D07A6948-342E-490D-AD12-6349E720C65D}" type="pres">
      <dgm:prSet presAssocID="{6DE08E7E-D703-434B-9D32-9C0A2FEFC805}" presName="nodeFollowingNodes" presStyleLbl="node1" presStyleIdx="2" presStyleCnt="6">
        <dgm:presLayoutVars>
          <dgm:bulletEnabled val="1"/>
        </dgm:presLayoutVars>
      </dgm:prSet>
      <dgm:spPr/>
    </dgm:pt>
    <dgm:pt modelId="{88952F19-C19A-4488-AA3B-499A3A622381}" type="pres">
      <dgm:prSet presAssocID="{3F4270BA-5B03-4415-96FF-AB8A36C1EAA7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0A0891-ED84-4C9E-A46E-B1AAFDAEB8FF}" type="pres">
      <dgm:prSet presAssocID="{0FC7FF63-DDD3-4250-9741-DAAC97DE92EB}" presName="nodeFollowingNodes" presStyleLbl="node1" presStyleIdx="4" presStyleCnt="6">
        <dgm:presLayoutVars>
          <dgm:bulletEnabled val="1"/>
        </dgm:presLayoutVars>
      </dgm:prSet>
      <dgm:spPr/>
    </dgm:pt>
    <dgm:pt modelId="{78384F60-9A48-4269-987D-0D37507F1C79}" type="pres">
      <dgm:prSet presAssocID="{2D260CFC-3973-40D7-B706-7EE7000C765F}" presName="nodeFollowingNodes" presStyleLbl="node1" presStyleIdx="5" presStyleCnt="6">
        <dgm:presLayoutVars>
          <dgm:bulletEnabled val="1"/>
        </dgm:presLayoutVars>
      </dgm:prSet>
      <dgm:spPr/>
    </dgm:pt>
  </dgm:ptLst>
  <dgm:cxnLst>
    <dgm:cxn modelId="{C367FD70-F8B8-4674-8542-3C59D8450FEA}" type="presOf" srcId="{711F6698-C142-4764-845D-F3C8A5486DFA}" destId="{856C70D8-7606-4AC2-A7E9-F6AEE9C79DDB}" srcOrd="0" destOrd="0" presId="urn:microsoft.com/office/officeart/2005/8/layout/cycle3"/>
    <dgm:cxn modelId="{370C0013-2D6B-407A-B7DE-5BEEF9268D9E}" srcId="{63481880-575F-448B-888B-6E572B7D07FF}" destId="{6DE08E7E-D703-434B-9D32-9C0A2FEFC805}" srcOrd="2" destOrd="0" parTransId="{0C26F2D0-8DF1-492F-AC39-505E5B987BEA}" sibTransId="{C0B85CC5-3536-4880-87A2-B1F051FF0FDA}"/>
    <dgm:cxn modelId="{BB45826B-386D-4F8E-9B39-1BB3CE14D7D4}" srcId="{63481880-575F-448B-888B-6E572B7D07FF}" destId="{129EFD0F-D519-4E30-B484-6FB7063F07AF}" srcOrd="0" destOrd="0" parTransId="{0A6F6DED-23EE-416C-8203-134C95493468}" sibTransId="{F62B319D-EB24-4019-9A37-B807CB9D54B5}"/>
    <dgm:cxn modelId="{24A551E0-E572-48DD-B7EB-6A24B461781D}" type="presOf" srcId="{129EFD0F-D519-4E30-B484-6FB7063F07AF}" destId="{ED099B31-4729-44A5-8BA8-E0E67F01AE6F}" srcOrd="0" destOrd="0" presId="urn:microsoft.com/office/officeart/2005/8/layout/cycle3"/>
    <dgm:cxn modelId="{98A7BD6D-B6BB-4E5E-9AAD-11B8DD03C092}" srcId="{63481880-575F-448B-888B-6E572B7D07FF}" destId="{0FC7FF63-DDD3-4250-9741-DAAC97DE92EB}" srcOrd="4" destOrd="0" parTransId="{78FE87DE-3CE7-4870-85D5-CF1A14CC5EA3}" sibTransId="{4A40981F-5418-4E9B-8808-EF0CCFB63AF9}"/>
    <dgm:cxn modelId="{0DF61EB2-F9CE-4F88-A13A-F0AC40FABF6C}" type="presOf" srcId="{0FC7FF63-DDD3-4250-9741-DAAC97DE92EB}" destId="{B00A0891-ED84-4C9E-A46E-B1AAFDAEB8FF}" srcOrd="0" destOrd="0" presId="urn:microsoft.com/office/officeart/2005/8/layout/cycle3"/>
    <dgm:cxn modelId="{DF1164C9-94C6-47CB-9C8E-B4BEA23D2C50}" type="presOf" srcId="{F62B319D-EB24-4019-9A37-B807CB9D54B5}" destId="{7D680809-5E37-4A69-8C19-57B938453167}" srcOrd="0" destOrd="0" presId="urn:microsoft.com/office/officeart/2005/8/layout/cycle3"/>
    <dgm:cxn modelId="{EE30D482-0A81-4C4C-92BB-60E20F51A131}" type="presOf" srcId="{6DE08E7E-D703-434B-9D32-9C0A2FEFC805}" destId="{D07A6948-342E-490D-AD12-6349E720C65D}" srcOrd="0" destOrd="0" presId="urn:microsoft.com/office/officeart/2005/8/layout/cycle3"/>
    <dgm:cxn modelId="{3A4D963E-8275-45FE-9B7A-B95AE6647B02}" type="presOf" srcId="{63481880-575F-448B-888B-6E572B7D07FF}" destId="{8A4D63EB-F36D-4B39-A567-60388A0ED5F0}" srcOrd="0" destOrd="0" presId="urn:microsoft.com/office/officeart/2005/8/layout/cycle3"/>
    <dgm:cxn modelId="{DD5607AD-99A4-4B4A-8DF5-46C0070C6358}" srcId="{63481880-575F-448B-888B-6E572B7D07FF}" destId="{711F6698-C142-4764-845D-F3C8A5486DFA}" srcOrd="1" destOrd="0" parTransId="{D17A1D4F-088D-4FE8-B4F5-3F30E46C8BD7}" sibTransId="{8F1EA50D-E66A-4534-B07E-6ADED3D64900}"/>
    <dgm:cxn modelId="{42275D27-3AF6-453E-AE61-52C4F734A8FA}" srcId="{63481880-575F-448B-888B-6E572B7D07FF}" destId="{3F4270BA-5B03-4415-96FF-AB8A36C1EAA7}" srcOrd="3" destOrd="0" parTransId="{DBCB0759-6FF0-452B-B006-EDF0039BD725}" sibTransId="{927DA6D2-FAE3-46D7-9414-C4BDBFBBB05B}"/>
    <dgm:cxn modelId="{D656432F-9B49-477F-AA25-8466E60FA154}" type="presOf" srcId="{2D260CFC-3973-40D7-B706-7EE7000C765F}" destId="{78384F60-9A48-4269-987D-0D37507F1C79}" srcOrd="0" destOrd="0" presId="urn:microsoft.com/office/officeart/2005/8/layout/cycle3"/>
    <dgm:cxn modelId="{F8F3A3AA-E5D3-4F08-94F1-AC2B11ADA0B7}" srcId="{63481880-575F-448B-888B-6E572B7D07FF}" destId="{2D260CFC-3973-40D7-B706-7EE7000C765F}" srcOrd="5" destOrd="0" parTransId="{AB2EB4B2-6E43-4928-A29C-62BF6A7FCD7E}" sibTransId="{9DD489FB-E1D3-4509-B174-7A36CB8A45AB}"/>
    <dgm:cxn modelId="{6BABA571-88AD-4515-A9B3-9288015E8A6F}" type="presOf" srcId="{3F4270BA-5B03-4415-96FF-AB8A36C1EAA7}" destId="{88952F19-C19A-4488-AA3B-499A3A622381}" srcOrd="0" destOrd="0" presId="urn:microsoft.com/office/officeart/2005/8/layout/cycle3"/>
    <dgm:cxn modelId="{6007D9D8-F595-4051-AA26-0DD19ACB2ECE}" type="presParOf" srcId="{8A4D63EB-F36D-4B39-A567-60388A0ED5F0}" destId="{CD169322-990C-451C-A684-6AA3C999F39A}" srcOrd="0" destOrd="0" presId="urn:microsoft.com/office/officeart/2005/8/layout/cycle3"/>
    <dgm:cxn modelId="{2A74A721-DA31-41E2-8A08-43451AB0CE83}" type="presParOf" srcId="{CD169322-990C-451C-A684-6AA3C999F39A}" destId="{ED099B31-4729-44A5-8BA8-E0E67F01AE6F}" srcOrd="0" destOrd="0" presId="urn:microsoft.com/office/officeart/2005/8/layout/cycle3"/>
    <dgm:cxn modelId="{61D377EA-89AD-4137-B0E4-44E601C60C51}" type="presParOf" srcId="{CD169322-990C-451C-A684-6AA3C999F39A}" destId="{7D680809-5E37-4A69-8C19-57B938453167}" srcOrd="1" destOrd="0" presId="urn:microsoft.com/office/officeart/2005/8/layout/cycle3"/>
    <dgm:cxn modelId="{629E8099-367E-4185-8FFE-4976527F1F86}" type="presParOf" srcId="{CD169322-990C-451C-A684-6AA3C999F39A}" destId="{856C70D8-7606-4AC2-A7E9-F6AEE9C79DDB}" srcOrd="2" destOrd="0" presId="urn:microsoft.com/office/officeart/2005/8/layout/cycle3"/>
    <dgm:cxn modelId="{A8E69A14-2A5A-4B09-9F19-113650BF69A5}" type="presParOf" srcId="{CD169322-990C-451C-A684-6AA3C999F39A}" destId="{D07A6948-342E-490D-AD12-6349E720C65D}" srcOrd="3" destOrd="0" presId="urn:microsoft.com/office/officeart/2005/8/layout/cycle3"/>
    <dgm:cxn modelId="{8BC73112-9229-4966-AD78-E020E90A7A64}" type="presParOf" srcId="{CD169322-990C-451C-A684-6AA3C999F39A}" destId="{88952F19-C19A-4488-AA3B-499A3A622381}" srcOrd="4" destOrd="0" presId="urn:microsoft.com/office/officeart/2005/8/layout/cycle3"/>
    <dgm:cxn modelId="{6C6BD4A7-C49D-4397-854A-4B56D9CA4003}" type="presParOf" srcId="{CD169322-990C-451C-A684-6AA3C999F39A}" destId="{B00A0891-ED84-4C9E-A46E-B1AAFDAEB8FF}" srcOrd="5" destOrd="0" presId="urn:microsoft.com/office/officeart/2005/8/layout/cycle3"/>
    <dgm:cxn modelId="{0DAA70B8-303F-4EB6-AE23-7D59D9277A70}" type="presParOf" srcId="{CD169322-990C-451C-A684-6AA3C999F39A}" destId="{78384F60-9A48-4269-987D-0D37507F1C79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481880-575F-448B-888B-6E572B7D07FF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29EFD0F-D519-4E30-B484-6FB7063F07AF}">
      <dgm:prSet phldrT="[Text]"/>
      <dgm:spPr/>
      <dgm:t>
        <a:bodyPr/>
        <a:lstStyle/>
        <a:p>
          <a:r>
            <a:rPr lang="en-GB" dirty="0" smtClean="0"/>
            <a:t>History</a:t>
          </a:r>
          <a:endParaRPr lang="en-GB" dirty="0"/>
        </a:p>
      </dgm:t>
    </dgm:pt>
    <dgm:pt modelId="{0A6F6DED-23EE-416C-8203-134C95493468}" type="parTrans" cxnId="{BB45826B-386D-4F8E-9B39-1BB3CE14D7D4}">
      <dgm:prSet/>
      <dgm:spPr/>
      <dgm:t>
        <a:bodyPr/>
        <a:lstStyle/>
        <a:p>
          <a:endParaRPr lang="en-GB"/>
        </a:p>
      </dgm:t>
    </dgm:pt>
    <dgm:pt modelId="{F62B319D-EB24-4019-9A37-B807CB9D54B5}" type="sibTrans" cxnId="{BB45826B-386D-4F8E-9B39-1BB3CE14D7D4}">
      <dgm:prSet/>
      <dgm:spPr/>
      <dgm:t>
        <a:bodyPr/>
        <a:lstStyle/>
        <a:p>
          <a:endParaRPr lang="en-GB"/>
        </a:p>
      </dgm:t>
    </dgm:pt>
    <dgm:pt modelId="{711F6698-C142-4764-845D-F3C8A5486DFA}">
      <dgm:prSet phldrT="[Text]"/>
      <dgm:spPr/>
      <dgm:t>
        <a:bodyPr/>
        <a:lstStyle/>
        <a:p>
          <a:r>
            <a:rPr lang="en-GB" dirty="0" smtClean="0"/>
            <a:t>Objectives</a:t>
          </a:r>
          <a:endParaRPr lang="en-GB" dirty="0"/>
        </a:p>
      </dgm:t>
    </dgm:pt>
    <dgm:pt modelId="{D17A1D4F-088D-4FE8-B4F5-3F30E46C8BD7}" type="parTrans" cxnId="{DD5607AD-99A4-4B4A-8DF5-46C0070C6358}">
      <dgm:prSet/>
      <dgm:spPr/>
      <dgm:t>
        <a:bodyPr/>
        <a:lstStyle/>
        <a:p>
          <a:endParaRPr lang="en-GB"/>
        </a:p>
      </dgm:t>
    </dgm:pt>
    <dgm:pt modelId="{8F1EA50D-E66A-4534-B07E-6ADED3D64900}" type="sibTrans" cxnId="{DD5607AD-99A4-4B4A-8DF5-46C0070C6358}">
      <dgm:prSet/>
      <dgm:spPr/>
      <dgm:t>
        <a:bodyPr/>
        <a:lstStyle/>
        <a:p>
          <a:endParaRPr lang="en-GB"/>
        </a:p>
      </dgm:t>
    </dgm:pt>
    <dgm:pt modelId="{6DE08E7E-D703-434B-9D32-9C0A2FEFC805}">
      <dgm:prSet phldrT="[Text]"/>
      <dgm:spPr/>
      <dgm:t>
        <a:bodyPr/>
        <a:lstStyle/>
        <a:p>
          <a:r>
            <a:rPr lang="en-GB" dirty="0" smtClean="0"/>
            <a:t>Audience</a:t>
          </a:r>
          <a:endParaRPr lang="en-GB" dirty="0"/>
        </a:p>
      </dgm:t>
    </dgm:pt>
    <dgm:pt modelId="{0C26F2D0-8DF1-492F-AC39-505E5B987BEA}" type="parTrans" cxnId="{370C0013-2D6B-407A-B7DE-5BEEF9268D9E}">
      <dgm:prSet/>
      <dgm:spPr/>
      <dgm:t>
        <a:bodyPr/>
        <a:lstStyle/>
        <a:p>
          <a:endParaRPr lang="en-GB"/>
        </a:p>
      </dgm:t>
    </dgm:pt>
    <dgm:pt modelId="{C0B85CC5-3536-4880-87A2-B1F051FF0FDA}" type="sibTrans" cxnId="{370C0013-2D6B-407A-B7DE-5BEEF9268D9E}">
      <dgm:prSet/>
      <dgm:spPr/>
      <dgm:t>
        <a:bodyPr/>
        <a:lstStyle/>
        <a:p>
          <a:endParaRPr lang="en-GB"/>
        </a:p>
      </dgm:t>
    </dgm:pt>
    <dgm:pt modelId="{3F4270BA-5B03-4415-96FF-AB8A36C1EAA7}">
      <dgm:prSet phldrT="[Text]"/>
      <dgm:spPr/>
      <dgm:t>
        <a:bodyPr/>
        <a:lstStyle/>
        <a:p>
          <a:r>
            <a:rPr lang="en-GB" dirty="0" smtClean="0"/>
            <a:t>Channel/Tools</a:t>
          </a:r>
          <a:endParaRPr lang="en-GB" dirty="0"/>
        </a:p>
      </dgm:t>
    </dgm:pt>
    <dgm:pt modelId="{DBCB0759-6FF0-452B-B006-EDF0039BD725}" type="parTrans" cxnId="{42275D27-3AF6-453E-AE61-52C4F734A8FA}">
      <dgm:prSet/>
      <dgm:spPr/>
      <dgm:t>
        <a:bodyPr/>
        <a:lstStyle/>
        <a:p>
          <a:endParaRPr lang="en-GB"/>
        </a:p>
      </dgm:t>
    </dgm:pt>
    <dgm:pt modelId="{927DA6D2-FAE3-46D7-9414-C4BDBFBBB05B}" type="sibTrans" cxnId="{42275D27-3AF6-453E-AE61-52C4F734A8FA}">
      <dgm:prSet/>
      <dgm:spPr/>
      <dgm:t>
        <a:bodyPr/>
        <a:lstStyle/>
        <a:p>
          <a:endParaRPr lang="en-GB"/>
        </a:p>
      </dgm:t>
    </dgm:pt>
    <dgm:pt modelId="{0FC7FF63-DDD3-4250-9741-DAAC97DE92EB}">
      <dgm:prSet phldrT="[Text]"/>
      <dgm:spPr/>
      <dgm:t>
        <a:bodyPr/>
        <a:lstStyle/>
        <a:p>
          <a:r>
            <a:rPr lang="en-GB" dirty="0" smtClean="0"/>
            <a:t>Implementation</a:t>
          </a:r>
          <a:endParaRPr lang="en-GB" dirty="0"/>
        </a:p>
      </dgm:t>
    </dgm:pt>
    <dgm:pt modelId="{78FE87DE-3CE7-4870-85D5-CF1A14CC5EA3}" type="parTrans" cxnId="{98A7BD6D-B6BB-4E5E-9AAD-11B8DD03C092}">
      <dgm:prSet/>
      <dgm:spPr/>
      <dgm:t>
        <a:bodyPr/>
        <a:lstStyle/>
        <a:p>
          <a:endParaRPr lang="en-GB"/>
        </a:p>
      </dgm:t>
    </dgm:pt>
    <dgm:pt modelId="{4A40981F-5418-4E9B-8808-EF0CCFB63AF9}" type="sibTrans" cxnId="{98A7BD6D-B6BB-4E5E-9AAD-11B8DD03C092}">
      <dgm:prSet/>
      <dgm:spPr/>
      <dgm:t>
        <a:bodyPr/>
        <a:lstStyle/>
        <a:p>
          <a:endParaRPr lang="en-GB"/>
        </a:p>
      </dgm:t>
    </dgm:pt>
    <dgm:pt modelId="{2D260CFC-3973-40D7-B706-7EE7000C765F}">
      <dgm:prSet phldrT="[Text]"/>
      <dgm:spPr/>
      <dgm:t>
        <a:bodyPr/>
        <a:lstStyle/>
        <a:p>
          <a:r>
            <a:rPr lang="en-GB" dirty="0" smtClean="0"/>
            <a:t>Evaluation</a:t>
          </a:r>
          <a:endParaRPr lang="en-GB" dirty="0"/>
        </a:p>
      </dgm:t>
    </dgm:pt>
    <dgm:pt modelId="{AB2EB4B2-6E43-4928-A29C-62BF6A7FCD7E}" type="parTrans" cxnId="{F8F3A3AA-E5D3-4F08-94F1-AC2B11ADA0B7}">
      <dgm:prSet/>
      <dgm:spPr/>
      <dgm:t>
        <a:bodyPr/>
        <a:lstStyle/>
        <a:p>
          <a:endParaRPr lang="en-GB"/>
        </a:p>
      </dgm:t>
    </dgm:pt>
    <dgm:pt modelId="{9DD489FB-E1D3-4509-B174-7A36CB8A45AB}" type="sibTrans" cxnId="{F8F3A3AA-E5D3-4F08-94F1-AC2B11ADA0B7}">
      <dgm:prSet/>
      <dgm:spPr/>
      <dgm:t>
        <a:bodyPr/>
        <a:lstStyle/>
        <a:p>
          <a:endParaRPr lang="en-GB"/>
        </a:p>
      </dgm:t>
    </dgm:pt>
    <dgm:pt modelId="{8A4D63EB-F36D-4B39-A567-60388A0ED5F0}" type="pres">
      <dgm:prSet presAssocID="{63481880-575F-448B-888B-6E572B7D07FF}" presName="Name0" presStyleCnt="0">
        <dgm:presLayoutVars>
          <dgm:dir/>
          <dgm:resizeHandles val="exact"/>
        </dgm:presLayoutVars>
      </dgm:prSet>
      <dgm:spPr/>
    </dgm:pt>
    <dgm:pt modelId="{CD169322-990C-451C-A684-6AA3C999F39A}" type="pres">
      <dgm:prSet presAssocID="{63481880-575F-448B-888B-6E572B7D07FF}" presName="cycle" presStyleCnt="0"/>
      <dgm:spPr/>
    </dgm:pt>
    <dgm:pt modelId="{ED099B31-4729-44A5-8BA8-E0E67F01AE6F}" type="pres">
      <dgm:prSet presAssocID="{129EFD0F-D519-4E30-B484-6FB7063F07AF}" presName="nodeFirstNode" presStyleLbl="node1" presStyleIdx="0" presStyleCnt="6">
        <dgm:presLayoutVars>
          <dgm:bulletEnabled val="1"/>
        </dgm:presLayoutVars>
      </dgm:prSet>
      <dgm:spPr/>
    </dgm:pt>
    <dgm:pt modelId="{7D680809-5E37-4A69-8C19-57B938453167}" type="pres">
      <dgm:prSet presAssocID="{F62B319D-EB24-4019-9A37-B807CB9D54B5}" presName="sibTransFirstNode" presStyleLbl="bgShp" presStyleIdx="0" presStyleCnt="1"/>
      <dgm:spPr/>
    </dgm:pt>
    <dgm:pt modelId="{856C70D8-7606-4AC2-A7E9-F6AEE9C79DDB}" type="pres">
      <dgm:prSet presAssocID="{711F6698-C142-4764-845D-F3C8A5486DFA}" presName="nodeFollowingNodes" presStyleLbl="node1" presStyleIdx="1" presStyleCnt="6">
        <dgm:presLayoutVars>
          <dgm:bulletEnabled val="1"/>
        </dgm:presLayoutVars>
      </dgm:prSet>
      <dgm:spPr/>
    </dgm:pt>
    <dgm:pt modelId="{D07A6948-342E-490D-AD12-6349E720C65D}" type="pres">
      <dgm:prSet presAssocID="{6DE08E7E-D703-434B-9D32-9C0A2FEFC805}" presName="nodeFollowingNodes" presStyleLbl="node1" presStyleIdx="2" presStyleCnt="6">
        <dgm:presLayoutVars>
          <dgm:bulletEnabled val="1"/>
        </dgm:presLayoutVars>
      </dgm:prSet>
      <dgm:spPr/>
    </dgm:pt>
    <dgm:pt modelId="{88952F19-C19A-4488-AA3B-499A3A622381}" type="pres">
      <dgm:prSet presAssocID="{3F4270BA-5B03-4415-96FF-AB8A36C1EAA7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0A0891-ED84-4C9E-A46E-B1AAFDAEB8FF}" type="pres">
      <dgm:prSet presAssocID="{0FC7FF63-DDD3-4250-9741-DAAC97DE92EB}" presName="nodeFollowingNodes" presStyleLbl="node1" presStyleIdx="4" presStyleCnt="6">
        <dgm:presLayoutVars>
          <dgm:bulletEnabled val="1"/>
        </dgm:presLayoutVars>
      </dgm:prSet>
      <dgm:spPr/>
    </dgm:pt>
    <dgm:pt modelId="{78384F60-9A48-4269-987D-0D37507F1C79}" type="pres">
      <dgm:prSet presAssocID="{2D260CFC-3973-40D7-B706-7EE7000C765F}" presName="nodeFollowingNodes" presStyleLbl="node1" presStyleIdx="5" presStyleCnt="6">
        <dgm:presLayoutVars>
          <dgm:bulletEnabled val="1"/>
        </dgm:presLayoutVars>
      </dgm:prSet>
      <dgm:spPr/>
    </dgm:pt>
  </dgm:ptLst>
  <dgm:cxnLst>
    <dgm:cxn modelId="{98A7BD6D-B6BB-4E5E-9AAD-11B8DD03C092}" srcId="{63481880-575F-448B-888B-6E572B7D07FF}" destId="{0FC7FF63-DDD3-4250-9741-DAAC97DE92EB}" srcOrd="4" destOrd="0" parTransId="{78FE87DE-3CE7-4870-85D5-CF1A14CC5EA3}" sibTransId="{4A40981F-5418-4E9B-8808-EF0CCFB63AF9}"/>
    <dgm:cxn modelId="{BB45826B-386D-4F8E-9B39-1BB3CE14D7D4}" srcId="{63481880-575F-448B-888B-6E572B7D07FF}" destId="{129EFD0F-D519-4E30-B484-6FB7063F07AF}" srcOrd="0" destOrd="0" parTransId="{0A6F6DED-23EE-416C-8203-134C95493468}" sibTransId="{F62B319D-EB24-4019-9A37-B807CB9D54B5}"/>
    <dgm:cxn modelId="{67219A10-7C8A-4068-8092-D246AE899F8E}" type="presOf" srcId="{6DE08E7E-D703-434B-9D32-9C0A2FEFC805}" destId="{D07A6948-342E-490D-AD12-6349E720C65D}" srcOrd="0" destOrd="0" presId="urn:microsoft.com/office/officeart/2005/8/layout/cycle3"/>
    <dgm:cxn modelId="{370C0013-2D6B-407A-B7DE-5BEEF9268D9E}" srcId="{63481880-575F-448B-888B-6E572B7D07FF}" destId="{6DE08E7E-D703-434B-9D32-9C0A2FEFC805}" srcOrd="2" destOrd="0" parTransId="{0C26F2D0-8DF1-492F-AC39-505E5B987BEA}" sibTransId="{C0B85CC5-3536-4880-87A2-B1F051FF0FDA}"/>
    <dgm:cxn modelId="{917AF86D-CEAD-4FB4-AFDC-548A6132D75D}" type="presOf" srcId="{3F4270BA-5B03-4415-96FF-AB8A36C1EAA7}" destId="{88952F19-C19A-4488-AA3B-499A3A622381}" srcOrd="0" destOrd="0" presId="urn:microsoft.com/office/officeart/2005/8/layout/cycle3"/>
    <dgm:cxn modelId="{869F1618-41BB-4B06-B959-51BD352CB3E7}" type="presOf" srcId="{129EFD0F-D519-4E30-B484-6FB7063F07AF}" destId="{ED099B31-4729-44A5-8BA8-E0E67F01AE6F}" srcOrd="0" destOrd="0" presId="urn:microsoft.com/office/officeart/2005/8/layout/cycle3"/>
    <dgm:cxn modelId="{DD5607AD-99A4-4B4A-8DF5-46C0070C6358}" srcId="{63481880-575F-448B-888B-6E572B7D07FF}" destId="{711F6698-C142-4764-845D-F3C8A5486DFA}" srcOrd="1" destOrd="0" parTransId="{D17A1D4F-088D-4FE8-B4F5-3F30E46C8BD7}" sibTransId="{8F1EA50D-E66A-4534-B07E-6ADED3D64900}"/>
    <dgm:cxn modelId="{A3F12662-7ED1-4966-89BB-E8CAD4B35EB5}" type="presOf" srcId="{711F6698-C142-4764-845D-F3C8A5486DFA}" destId="{856C70D8-7606-4AC2-A7E9-F6AEE9C79DDB}" srcOrd="0" destOrd="0" presId="urn:microsoft.com/office/officeart/2005/8/layout/cycle3"/>
    <dgm:cxn modelId="{009B1F46-2E6C-4AB4-B459-6B92BAC7F8AC}" type="presOf" srcId="{F62B319D-EB24-4019-9A37-B807CB9D54B5}" destId="{7D680809-5E37-4A69-8C19-57B938453167}" srcOrd="0" destOrd="0" presId="urn:microsoft.com/office/officeart/2005/8/layout/cycle3"/>
    <dgm:cxn modelId="{1646272F-1E93-44C1-A673-4A3F346B3860}" type="presOf" srcId="{63481880-575F-448B-888B-6E572B7D07FF}" destId="{8A4D63EB-F36D-4B39-A567-60388A0ED5F0}" srcOrd="0" destOrd="0" presId="urn:microsoft.com/office/officeart/2005/8/layout/cycle3"/>
    <dgm:cxn modelId="{58B204CE-E501-46CA-AFA0-37499D32CFD7}" type="presOf" srcId="{2D260CFC-3973-40D7-B706-7EE7000C765F}" destId="{78384F60-9A48-4269-987D-0D37507F1C79}" srcOrd="0" destOrd="0" presId="urn:microsoft.com/office/officeart/2005/8/layout/cycle3"/>
    <dgm:cxn modelId="{F8F3A3AA-E5D3-4F08-94F1-AC2B11ADA0B7}" srcId="{63481880-575F-448B-888B-6E572B7D07FF}" destId="{2D260CFC-3973-40D7-B706-7EE7000C765F}" srcOrd="5" destOrd="0" parTransId="{AB2EB4B2-6E43-4928-A29C-62BF6A7FCD7E}" sibTransId="{9DD489FB-E1D3-4509-B174-7A36CB8A45AB}"/>
    <dgm:cxn modelId="{9D43EC22-1ECB-4083-A510-909F8A61BB5F}" type="presOf" srcId="{0FC7FF63-DDD3-4250-9741-DAAC97DE92EB}" destId="{B00A0891-ED84-4C9E-A46E-B1AAFDAEB8FF}" srcOrd="0" destOrd="0" presId="urn:microsoft.com/office/officeart/2005/8/layout/cycle3"/>
    <dgm:cxn modelId="{42275D27-3AF6-453E-AE61-52C4F734A8FA}" srcId="{63481880-575F-448B-888B-6E572B7D07FF}" destId="{3F4270BA-5B03-4415-96FF-AB8A36C1EAA7}" srcOrd="3" destOrd="0" parTransId="{DBCB0759-6FF0-452B-B006-EDF0039BD725}" sibTransId="{927DA6D2-FAE3-46D7-9414-C4BDBFBBB05B}"/>
    <dgm:cxn modelId="{CA78870C-B35C-45C8-958A-4E34487F3F1A}" type="presParOf" srcId="{8A4D63EB-F36D-4B39-A567-60388A0ED5F0}" destId="{CD169322-990C-451C-A684-6AA3C999F39A}" srcOrd="0" destOrd="0" presId="urn:microsoft.com/office/officeart/2005/8/layout/cycle3"/>
    <dgm:cxn modelId="{FB4E0A66-7034-46BB-8E58-A1C0BEB0E655}" type="presParOf" srcId="{CD169322-990C-451C-A684-6AA3C999F39A}" destId="{ED099B31-4729-44A5-8BA8-E0E67F01AE6F}" srcOrd="0" destOrd="0" presId="urn:microsoft.com/office/officeart/2005/8/layout/cycle3"/>
    <dgm:cxn modelId="{8020453F-4835-48D0-9AB5-A2E20F50AE7A}" type="presParOf" srcId="{CD169322-990C-451C-A684-6AA3C999F39A}" destId="{7D680809-5E37-4A69-8C19-57B938453167}" srcOrd="1" destOrd="0" presId="urn:microsoft.com/office/officeart/2005/8/layout/cycle3"/>
    <dgm:cxn modelId="{C75F3454-636F-4521-8FC6-4A51B9B38AE7}" type="presParOf" srcId="{CD169322-990C-451C-A684-6AA3C999F39A}" destId="{856C70D8-7606-4AC2-A7E9-F6AEE9C79DDB}" srcOrd="2" destOrd="0" presId="urn:microsoft.com/office/officeart/2005/8/layout/cycle3"/>
    <dgm:cxn modelId="{95E2FB6A-289E-4F5B-AE7D-DFDCF788ABB0}" type="presParOf" srcId="{CD169322-990C-451C-A684-6AA3C999F39A}" destId="{D07A6948-342E-490D-AD12-6349E720C65D}" srcOrd="3" destOrd="0" presId="urn:microsoft.com/office/officeart/2005/8/layout/cycle3"/>
    <dgm:cxn modelId="{47C1C716-EB65-4BBA-8CAF-7BABC1B87D79}" type="presParOf" srcId="{CD169322-990C-451C-A684-6AA3C999F39A}" destId="{88952F19-C19A-4488-AA3B-499A3A622381}" srcOrd="4" destOrd="0" presId="urn:microsoft.com/office/officeart/2005/8/layout/cycle3"/>
    <dgm:cxn modelId="{9ED0A9AF-66AB-4F45-90B3-CC7295E41FF0}" type="presParOf" srcId="{CD169322-990C-451C-A684-6AA3C999F39A}" destId="{B00A0891-ED84-4C9E-A46E-B1AAFDAEB8FF}" srcOrd="5" destOrd="0" presId="urn:microsoft.com/office/officeart/2005/8/layout/cycle3"/>
    <dgm:cxn modelId="{20B66BF5-803B-40A1-A112-F5B21A7EEBE9}" type="presParOf" srcId="{CD169322-990C-451C-A684-6AA3C999F39A}" destId="{78384F60-9A48-4269-987D-0D37507F1C79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80809-5E37-4A69-8C19-57B938453167}">
      <dsp:nvSpPr>
        <dsp:cNvPr id="0" name=""/>
        <dsp:cNvSpPr/>
      </dsp:nvSpPr>
      <dsp:spPr>
        <a:xfrm>
          <a:off x="1857346" y="-3097"/>
          <a:ext cx="4514906" cy="4514906"/>
        </a:xfrm>
        <a:prstGeom prst="circularArrow">
          <a:avLst>
            <a:gd name="adj1" fmla="val 5274"/>
            <a:gd name="adj2" fmla="val 312630"/>
            <a:gd name="adj3" fmla="val 14228845"/>
            <a:gd name="adj4" fmla="val 17126601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099B31-4729-44A5-8BA8-E0E67F01AE6F}">
      <dsp:nvSpPr>
        <dsp:cNvPr id="0" name=""/>
        <dsp:cNvSpPr/>
      </dsp:nvSpPr>
      <dsp:spPr>
        <a:xfrm>
          <a:off x="3256880" y="2416"/>
          <a:ext cx="1715839" cy="857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History</a:t>
          </a:r>
          <a:endParaRPr lang="en-GB" sz="1800" kern="1200" dirty="0"/>
        </a:p>
      </dsp:txBody>
      <dsp:txXfrm>
        <a:off x="3298760" y="44296"/>
        <a:ext cx="1632079" cy="774159"/>
      </dsp:txXfrm>
    </dsp:sp>
    <dsp:sp modelId="{856C70D8-7606-4AC2-A7E9-F6AEE9C79DDB}">
      <dsp:nvSpPr>
        <dsp:cNvPr id="0" name=""/>
        <dsp:cNvSpPr/>
      </dsp:nvSpPr>
      <dsp:spPr>
        <a:xfrm>
          <a:off x="4843096" y="918219"/>
          <a:ext cx="1715839" cy="857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Objectives</a:t>
          </a:r>
          <a:endParaRPr lang="en-GB" sz="1800" kern="1200" dirty="0"/>
        </a:p>
      </dsp:txBody>
      <dsp:txXfrm>
        <a:off x="4884976" y="960099"/>
        <a:ext cx="1632079" cy="774159"/>
      </dsp:txXfrm>
    </dsp:sp>
    <dsp:sp modelId="{D07A6948-342E-490D-AD12-6349E720C65D}">
      <dsp:nvSpPr>
        <dsp:cNvPr id="0" name=""/>
        <dsp:cNvSpPr/>
      </dsp:nvSpPr>
      <dsp:spPr>
        <a:xfrm>
          <a:off x="4843096" y="2749824"/>
          <a:ext cx="1715839" cy="857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Audience</a:t>
          </a:r>
          <a:endParaRPr lang="en-GB" sz="1800" kern="1200" dirty="0"/>
        </a:p>
      </dsp:txBody>
      <dsp:txXfrm>
        <a:off x="4884976" y="2791704"/>
        <a:ext cx="1632079" cy="774159"/>
      </dsp:txXfrm>
    </dsp:sp>
    <dsp:sp modelId="{88952F19-C19A-4488-AA3B-499A3A622381}">
      <dsp:nvSpPr>
        <dsp:cNvPr id="0" name=""/>
        <dsp:cNvSpPr/>
      </dsp:nvSpPr>
      <dsp:spPr>
        <a:xfrm>
          <a:off x="3256880" y="3665626"/>
          <a:ext cx="1715839" cy="857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Channel/Tools</a:t>
          </a:r>
          <a:endParaRPr lang="en-GB" sz="1800" kern="1200" dirty="0"/>
        </a:p>
      </dsp:txBody>
      <dsp:txXfrm>
        <a:off x="3298760" y="3707506"/>
        <a:ext cx="1632079" cy="774159"/>
      </dsp:txXfrm>
    </dsp:sp>
    <dsp:sp modelId="{B00A0891-ED84-4C9E-A46E-B1AAFDAEB8FF}">
      <dsp:nvSpPr>
        <dsp:cNvPr id="0" name=""/>
        <dsp:cNvSpPr/>
      </dsp:nvSpPr>
      <dsp:spPr>
        <a:xfrm>
          <a:off x="1670663" y="2749824"/>
          <a:ext cx="1715839" cy="857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Implementation</a:t>
          </a:r>
          <a:endParaRPr lang="en-GB" sz="1800" kern="1200" dirty="0"/>
        </a:p>
      </dsp:txBody>
      <dsp:txXfrm>
        <a:off x="1712543" y="2791704"/>
        <a:ext cx="1632079" cy="774159"/>
      </dsp:txXfrm>
    </dsp:sp>
    <dsp:sp modelId="{78384F60-9A48-4269-987D-0D37507F1C79}">
      <dsp:nvSpPr>
        <dsp:cNvPr id="0" name=""/>
        <dsp:cNvSpPr/>
      </dsp:nvSpPr>
      <dsp:spPr>
        <a:xfrm>
          <a:off x="1670663" y="918219"/>
          <a:ext cx="1715839" cy="857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Evaluation</a:t>
          </a:r>
          <a:endParaRPr lang="en-GB" sz="1800" kern="1200" dirty="0"/>
        </a:p>
      </dsp:txBody>
      <dsp:txXfrm>
        <a:off x="1712543" y="960099"/>
        <a:ext cx="1632079" cy="7741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680809-5E37-4A69-8C19-57B938453167}">
      <dsp:nvSpPr>
        <dsp:cNvPr id="0" name=""/>
        <dsp:cNvSpPr/>
      </dsp:nvSpPr>
      <dsp:spPr>
        <a:xfrm>
          <a:off x="1857346" y="-3097"/>
          <a:ext cx="4514906" cy="4514906"/>
        </a:xfrm>
        <a:prstGeom prst="circularArrow">
          <a:avLst>
            <a:gd name="adj1" fmla="val 5274"/>
            <a:gd name="adj2" fmla="val 312630"/>
            <a:gd name="adj3" fmla="val 14228845"/>
            <a:gd name="adj4" fmla="val 17126601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099B31-4729-44A5-8BA8-E0E67F01AE6F}">
      <dsp:nvSpPr>
        <dsp:cNvPr id="0" name=""/>
        <dsp:cNvSpPr/>
      </dsp:nvSpPr>
      <dsp:spPr>
        <a:xfrm>
          <a:off x="3256880" y="2416"/>
          <a:ext cx="1715839" cy="857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History</a:t>
          </a:r>
          <a:endParaRPr lang="en-GB" sz="1800" kern="1200" dirty="0"/>
        </a:p>
      </dsp:txBody>
      <dsp:txXfrm>
        <a:off x="3298760" y="44296"/>
        <a:ext cx="1632079" cy="774159"/>
      </dsp:txXfrm>
    </dsp:sp>
    <dsp:sp modelId="{856C70D8-7606-4AC2-A7E9-F6AEE9C79DDB}">
      <dsp:nvSpPr>
        <dsp:cNvPr id="0" name=""/>
        <dsp:cNvSpPr/>
      </dsp:nvSpPr>
      <dsp:spPr>
        <a:xfrm>
          <a:off x="4843096" y="918219"/>
          <a:ext cx="1715839" cy="857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Objectives</a:t>
          </a:r>
          <a:endParaRPr lang="en-GB" sz="1800" kern="1200" dirty="0"/>
        </a:p>
      </dsp:txBody>
      <dsp:txXfrm>
        <a:off x="4884976" y="960099"/>
        <a:ext cx="1632079" cy="774159"/>
      </dsp:txXfrm>
    </dsp:sp>
    <dsp:sp modelId="{D07A6948-342E-490D-AD12-6349E720C65D}">
      <dsp:nvSpPr>
        <dsp:cNvPr id="0" name=""/>
        <dsp:cNvSpPr/>
      </dsp:nvSpPr>
      <dsp:spPr>
        <a:xfrm>
          <a:off x="4843096" y="2749824"/>
          <a:ext cx="1715839" cy="857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Audience</a:t>
          </a:r>
          <a:endParaRPr lang="en-GB" sz="1800" kern="1200" dirty="0"/>
        </a:p>
      </dsp:txBody>
      <dsp:txXfrm>
        <a:off x="4884976" y="2791704"/>
        <a:ext cx="1632079" cy="774159"/>
      </dsp:txXfrm>
    </dsp:sp>
    <dsp:sp modelId="{88952F19-C19A-4488-AA3B-499A3A622381}">
      <dsp:nvSpPr>
        <dsp:cNvPr id="0" name=""/>
        <dsp:cNvSpPr/>
      </dsp:nvSpPr>
      <dsp:spPr>
        <a:xfrm>
          <a:off x="3256880" y="3665626"/>
          <a:ext cx="1715839" cy="857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Channel/Tools</a:t>
          </a:r>
          <a:endParaRPr lang="en-GB" sz="1800" kern="1200" dirty="0"/>
        </a:p>
      </dsp:txBody>
      <dsp:txXfrm>
        <a:off x="3298760" y="3707506"/>
        <a:ext cx="1632079" cy="774159"/>
      </dsp:txXfrm>
    </dsp:sp>
    <dsp:sp modelId="{B00A0891-ED84-4C9E-A46E-B1AAFDAEB8FF}">
      <dsp:nvSpPr>
        <dsp:cNvPr id="0" name=""/>
        <dsp:cNvSpPr/>
      </dsp:nvSpPr>
      <dsp:spPr>
        <a:xfrm>
          <a:off x="1670663" y="2749824"/>
          <a:ext cx="1715839" cy="857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Implementation</a:t>
          </a:r>
          <a:endParaRPr lang="en-GB" sz="1800" kern="1200" dirty="0"/>
        </a:p>
      </dsp:txBody>
      <dsp:txXfrm>
        <a:off x="1712543" y="2791704"/>
        <a:ext cx="1632079" cy="774159"/>
      </dsp:txXfrm>
    </dsp:sp>
    <dsp:sp modelId="{78384F60-9A48-4269-987D-0D37507F1C79}">
      <dsp:nvSpPr>
        <dsp:cNvPr id="0" name=""/>
        <dsp:cNvSpPr/>
      </dsp:nvSpPr>
      <dsp:spPr>
        <a:xfrm>
          <a:off x="1670663" y="918219"/>
          <a:ext cx="1715839" cy="8579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Evaluation</a:t>
          </a:r>
          <a:endParaRPr lang="en-GB" sz="1800" kern="1200" dirty="0"/>
        </a:p>
      </dsp:txBody>
      <dsp:txXfrm>
        <a:off x="1712543" y="960099"/>
        <a:ext cx="1632079" cy="774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2072E-0E71-4D33-85B7-F725AED1F457}" type="datetimeFigureOut">
              <a:rPr lang="en-GB" smtClean="0"/>
              <a:t>27/03/2014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C25D5-0540-489C-85E4-F4DF5EB9D0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478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91A34-0067-4854-85CD-F6E1EBCE0EBB}" type="datetimeFigureOut">
              <a:rPr lang="en-GB" smtClean="0"/>
              <a:t>27/03/2014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FEB5F-AAF2-43F2-9F77-C9E4CF06BC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214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FB2144-D789-4BF8-BBA4-82BCCE43080E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4CDDA-F6E9-49B7-A776-560008DAF47D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4CDDA-F6E9-49B7-A776-560008DAF47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We have not really got the time here to cover in depth how to develop a strategy.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4CDDA-F6E9-49B7-A776-560008DAF47D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FEB5F-AAF2-43F2-9F77-C9E4CF06BCE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60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FEB5F-AAF2-43F2-9F77-C9E4CF06BCE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833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FEB5F-AAF2-43F2-9F77-C9E4CF06BCE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056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FEB5F-AAF2-43F2-9F77-C9E4CF06BCE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44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FEB5F-AAF2-43F2-9F77-C9E4CF06BCE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202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33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02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983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3E858-0A84-4381-9ABF-8ACA5151F9BD}" type="slidenum">
              <a:rPr lang="en-GB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0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52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24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53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8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88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34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84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84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6859A-5E23-477E-B9BE-FA0B0BF10064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3/27/2014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84230-E87B-466E-AD9F-376EDFF1BA84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8617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png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11" Type="http://schemas.openxmlformats.org/officeDocument/2006/relationships/image" Target="../media/image15.wmf"/><Relationship Id="rId5" Type="http://schemas.openxmlformats.org/officeDocument/2006/relationships/image" Target="../media/image9.png"/><Relationship Id="rId10" Type="http://schemas.openxmlformats.org/officeDocument/2006/relationships/image" Target="../media/image14.wmf"/><Relationship Id="rId4" Type="http://schemas.openxmlformats.org/officeDocument/2006/relationships/image" Target="../media/image8.png"/><Relationship Id="rId9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sz="6000" dirty="0" smtClean="0"/>
              <a:t>Communication Strategies</a:t>
            </a: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202301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All your goals/objectives should link back to your organisational objectives.</a:t>
            </a:r>
          </a:p>
          <a:p>
            <a:pPr marL="0" indent="0">
              <a:buNone/>
            </a:pPr>
            <a:r>
              <a:rPr lang="en-GB" dirty="0"/>
              <a:t>Why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Check that they do!</a:t>
            </a:r>
            <a:endParaRPr lang="en-GB" dirty="0"/>
          </a:p>
          <a:p>
            <a:endParaRPr lang="en-GB" dirty="0" smtClean="0"/>
          </a:p>
        </p:txBody>
      </p:sp>
      <p:pic>
        <p:nvPicPr>
          <p:cNvPr id="1026" name="Picture 2" descr="C:\Users\Janice\AppData\Local\Microsoft\Windows\Temporary Internet Files\Content.IE5\SBA1FK8Y\MC90029740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284919"/>
            <a:ext cx="3347863" cy="3573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010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Audience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is the message aimed at?</a:t>
            </a:r>
          </a:p>
          <a:p>
            <a:r>
              <a:rPr lang="en-GB" dirty="0" smtClean="0"/>
              <a:t>What do you know about this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target audience?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For example, children would be one</a:t>
            </a:r>
          </a:p>
          <a:p>
            <a:pPr marL="0" indent="0">
              <a:buNone/>
            </a:pPr>
            <a:r>
              <a:rPr lang="en-GB" dirty="0"/>
              <a:t>a</a:t>
            </a:r>
            <a:r>
              <a:rPr lang="en-GB" dirty="0" smtClean="0"/>
              <a:t>udience. And we know that many of</a:t>
            </a:r>
          </a:p>
          <a:p>
            <a:pPr marL="0" indent="0">
              <a:buNone/>
            </a:pPr>
            <a:r>
              <a:rPr lang="en-GB" dirty="0" smtClean="0"/>
              <a:t>them  are familiar with using IT.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098" name="Picture 2" descr="C:\Users\Janice\AppData\Local\Microsoft\Windows\Temporary Internet Files\Content.IE5\TWXXGIO5\MC90005521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276872"/>
            <a:ext cx="2211744" cy="459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7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Channels/Tools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Must be appropriate for the audience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What kinds of communication media, channels or tools do you think there are?</a:t>
            </a:r>
            <a:endParaRPr lang="en-GB" dirty="0"/>
          </a:p>
        </p:txBody>
      </p:sp>
      <p:pic>
        <p:nvPicPr>
          <p:cNvPr id="2051" name="Picture 3" descr="C:\Users\Janice\AppData\Local\Microsoft\Windows\Temporary Internet Files\Content.IE5\SBA1FK8Y\MC90043983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89263">
            <a:off x="7514716" y="225361"/>
            <a:ext cx="1227584" cy="122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Janice\AppData\Local\Microsoft\Windows\Temporary Internet Files\Content.IE5\ONLJJDPU\MC900431536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83801">
            <a:off x="7566097" y="3577660"/>
            <a:ext cx="1490402" cy="146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Janice\AppData\Local\Microsoft\Windows\Temporary Internet Files\Content.IE5\1ISBTWIG\MC900431595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490" y="5169978"/>
            <a:ext cx="1440160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Janice\AppData\Local\Microsoft\Windows\Temporary Internet Files\Content.IE5\ONLJJDPU\MC90023325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630908"/>
            <a:ext cx="1455891" cy="1443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Janice\AppData\Local\Microsoft\Windows\Temporary Internet Files\Content.IE5\TWXXGIO5\MC90035124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325574"/>
            <a:ext cx="1152128" cy="1257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Janice\AppData\Local\Microsoft\Windows\Temporary Internet Files\Content.IE5\1ISBTWIG\MC900349051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0694" y="5675930"/>
            <a:ext cx="1821485" cy="907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Janice\AppData\Local\Microsoft\Windows\Temporary Internet Files\Content.IE5\ONLJJDPU\MC900034474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10" y="4311275"/>
            <a:ext cx="1102290" cy="136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Janice\AppData\Local\Microsoft\Windows\Temporary Internet Files\Content.IE5\TWXXGIO5\MC900030654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26" y="188640"/>
            <a:ext cx="2986430" cy="86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Users\Janice\AppData\Local\Microsoft\Windows\Temporary Internet Files\Content.IE5\SBA1FK8Y\MC900157213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472" y="1678307"/>
            <a:ext cx="1010190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131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skills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Audience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plus</a:t>
            </a:r>
          </a:p>
          <a:p>
            <a:r>
              <a:rPr lang="en-GB" dirty="0" smtClean="0"/>
              <a:t>Type of communication</a:t>
            </a:r>
          </a:p>
          <a:p>
            <a:pPr marL="0" indent="0">
              <a:buNone/>
            </a:pPr>
            <a:r>
              <a:rPr lang="en-GB" dirty="0" smtClean="0"/>
              <a:t>	plus</a:t>
            </a:r>
          </a:p>
          <a:p>
            <a:r>
              <a:rPr lang="en-GB" dirty="0" smtClean="0"/>
              <a:t>Media/Tools/Channels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equals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You may need to be a …</a:t>
            </a:r>
          </a:p>
          <a:p>
            <a:r>
              <a:rPr lang="en-GB" dirty="0" smtClean="0"/>
              <a:t>Public speaker</a:t>
            </a:r>
          </a:p>
          <a:p>
            <a:r>
              <a:rPr lang="en-GB" dirty="0" smtClean="0"/>
              <a:t>Report writer</a:t>
            </a:r>
          </a:p>
          <a:p>
            <a:r>
              <a:rPr lang="en-GB" dirty="0" smtClean="0"/>
              <a:t>Children’s entertainer</a:t>
            </a:r>
          </a:p>
          <a:p>
            <a:r>
              <a:rPr lang="en-GB" dirty="0" smtClean="0"/>
              <a:t>Facilitator</a:t>
            </a:r>
          </a:p>
          <a:p>
            <a:r>
              <a:rPr lang="en-GB" dirty="0" smtClean="0"/>
              <a:t>Blogger</a:t>
            </a:r>
          </a:p>
          <a:p>
            <a:r>
              <a:rPr lang="en-GB" dirty="0" smtClean="0"/>
              <a:t>Interpreter</a:t>
            </a:r>
          </a:p>
          <a:p>
            <a:r>
              <a:rPr lang="en-GB" dirty="0" smtClean="0"/>
              <a:t>Website designer</a:t>
            </a:r>
          </a:p>
          <a:p>
            <a:r>
              <a:rPr lang="en-GB" dirty="0" smtClean="0"/>
              <a:t>…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55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Management/Implementation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Your next step is to consider the practicalities of your chosen technique.</a:t>
            </a:r>
          </a:p>
          <a:p>
            <a:r>
              <a:rPr lang="en-GB" dirty="0" smtClean="0"/>
              <a:t>A prime-time TV advert may work well, but do you have the budget?</a:t>
            </a:r>
          </a:p>
          <a:p>
            <a:r>
              <a:rPr lang="en-GB" dirty="0" smtClean="0"/>
              <a:t>Don’t forget your timescales</a:t>
            </a:r>
          </a:p>
          <a:p>
            <a:r>
              <a:rPr lang="en-GB" dirty="0" smtClean="0"/>
              <a:t>Refer back to your objectives, which should have this information.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70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Measurement &amp;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Has the communication worked? </a:t>
            </a:r>
            <a:endParaRPr lang="en-GB" dirty="0" smtClean="0"/>
          </a:p>
          <a:p>
            <a:r>
              <a:rPr lang="en-GB" dirty="0" smtClean="0"/>
              <a:t>How </a:t>
            </a:r>
            <a:r>
              <a:rPr lang="en-GB" dirty="0"/>
              <a:t>do you know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Your objectives should have been written so you can check this.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46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Communication Strategies</a:t>
            </a:r>
            <a:br>
              <a:rPr lang="en-GB" dirty="0" smtClean="0"/>
            </a:br>
            <a:r>
              <a:rPr lang="en-GB" dirty="0" smtClean="0"/>
              <a:t>The Process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228742"/>
              </p:ext>
            </p:extLst>
          </p:nvPr>
        </p:nvGraphicFramePr>
        <p:xfrm>
          <a:off x="467544" y="19888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779912" y="3789040"/>
            <a:ext cx="1656184" cy="936104"/>
          </a:xfrm>
          <a:prstGeom prst="round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You and </a:t>
            </a:r>
          </a:p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Your Skills</a:t>
            </a:r>
            <a:endParaRPr lang="en-GB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94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finally…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is lots of information on the internet</a:t>
            </a:r>
          </a:p>
          <a:p>
            <a:r>
              <a:rPr lang="en-GB" dirty="0" smtClean="0"/>
              <a:t>This is just a brief outline</a:t>
            </a:r>
          </a:p>
          <a:p>
            <a:r>
              <a:rPr lang="en-GB" dirty="0" smtClean="0"/>
              <a:t>Some have more detailed stages or place them in slightly different order</a:t>
            </a:r>
          </a:p>
          <a:p>
            <a:r>
              <a:rPr lang="en-GB" smtClean="0"/>
              <a:t>Use whichever ones suit </a:t>
            </a:r>
            <a:r>
              <a:rPr lang="en-GB" dirty="0" smtClean="0"/>
              <a:t>your purposes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71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 Strategies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3970784" cy="4525963"/>
          </a:xfrm>
        </p:spPr>
        <p:txBody>
          <a:bodyPr>
            <a:normAutofit/>
          </a:bodyPr>
          <a:lstStyle/>
          <a:p>
            <a:r>
              <a:rPr lang="en-GB" sz="3600" dirty="0" smtClean="0"/>
              <a:t>Does it matter what we say?</a:t>
            </a:r>
          </a:p>
          <a:p>
            <a:r>
              <a:rPr lang="en-GB" sz="3600" dirty="0" smtClean="0"/>
              <a:t>To whom?</a:t>
            </a:r>
          </a:p>
          <a:p>
            <a:r>
              <a:rPr lang="en-GB" sz="3600" dirty="0" smtClean="0"/>
              <a:t>When?</a:t>
            </a:r>
          </a:p>
          <a:p>
            <a:r>
              <a:rPr lang="en-GB" sz="3600" dirty="0" smtClean="0"/>
              <a:t>How?</a:t>
            </a:r>
            <a:endParaRPr lang="en-GB" sz="3600" dirty="0"/>
          </a:p>
        </p:txBody>
      </p:sp>
      <p:pic>
        <p:nvPicPr>
          <p:cNvPr id="1027" name="Picture 3" descr="C:\Users\Janice\AppData\Local\Microsoft\Windows\Temporary Internet Files\Content.IE5\ONLJJDPU\MC90031263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00808"/>
            <a:ext cx="4186880" cy="4263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9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 Strategies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00808"/>
            <a:ext cx="8219256" cy="4425355"/>
          </a:xfrm>
        </p:spPr>
        <p:txBody>
          <a:bodyPr/>
          <a:lstStyle/>
          <a:p>
            <a:r>
              <a:rPr lang="en-GB" dirty="0" smtClean="0"/>
              <a:t>So, problems can arise when communication within an organisation is not co-ordinated</a:t>
            </a:r>
          </a:p>
          <a:p>
            <a:r>
              <a:rPr lang="en-GB" dirty="0" smtClean="0"/>
              <a:t>Co-ordinating what you say, to whom, when and how you say it are all part of a communication strategy</a:t>
            </a:r>
          </a:p>
          <a:p>
            <a:r>
              <a:rPr lang="en-GB" dirty="0" smtClean="0"/>
              <a:t>Ineffective for different people within an organisation to give inconsistent message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28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 Strategies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44824"/>
            <a:ext cx="8219256" cy="4281339"/>
          </a:xfrm>
        </p:spPr>
        <p:txBody>
          <a:bodyPr/>
          <a:lstStyle/>
          <a:p>
            <a:r>
              <a:rPr lang="en-GB" dirty="0" smtClean="0"/>
              <a:t>Lots of documents on the internet to help</a:t>
            </a:r>
          </a:p>
          <a:p>
            <a:r>
              <a:rPr lang="en-GB" dirty="0" smtClean="0"/>
              <a:t>Some are clearer than others</a:t>
            </a:r>
          </a:p>
          <a:p>
            <a:r>
              <a:rPr lang="en-GB" dirty="0" smtClean="0"/>
              <a:t>Look at some of them in the toolkit</a:t>
            </a:r>
          </a:p>
          <a:p>
            <a:endParaRPr lang="en-GB" dirty="0"/>
          </a:p>
          <a:p>
            <a:r>
              <a:rPr lang="en-GB" dirty="0" smtClean="0"/>
              <a:t>Will now </a:t>
            </a:r>
            <a:r>
              <a:rPr lang="en-GB" dirty="0" smtClean="0"/>
              <a:t>look </a:t>
            </a:r>
            <a:r>
              <a:rPr lang="en-GB" dirty="0" smtClean="0"/>
              <a:t>at what a strategy includes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88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Communication Strategies</a:t>
            </a:r>
            <a:br>
              <a:rPr lang="en-GB" dirty="0" smtClean="0"/>
            </a:br>
            <a:r>
              <a:rPr lang="en-GB" dirty="0" smtClean="0"/>
              <a:t>The Process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66221"/>
              </p:ext>
            </p:extLst>
          </p:nvPr>
        </p:nvGraphicFramePr>
        <p:xfrm>
          <a:off x="467544" y="19888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847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begin at the beginning…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Where are you now?</a:t>
            </a:r>
          </a:p>
          <a:p>
            <a:r>
              <a:rPr lang="en-GB" dirty="0"/>
              <a:t>You need to know what </a:t>
            </a:r>
            <a:r>
              <a:rPr lang="en-GB" dirty="0" smtClean="0"/>
              <a:t>has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been </a:t>
            </a:r>
            <a:r>
              <a:rPr lang="en-GB" dirty="0"/>
              <a:t>achieved so far</a:t>
            </a:r>
          </a:p>
          <a:p>
            <a:r>
              <a:rPr lang="en-GB" dirty="0"/>
              <a:t>How effective were those </a:t>
            </a:r>
          </a:p>
          <a:p>
            <a:pPr marL="0" indent="0">
              <a:buNone/>
            </a:pPr>
            <a:r>
              <a:rPr lang="en-GB" dirty="0" smtClean="0"/>
              <a:t>    communications?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is useful for both </a:t>
            </a:r>
            <a:r>
              <a:rPr lang="en-GB" dirty="0" smtClean="0"/>
              <a:t>a </a:t>
            </a:r>
            <a:r>
              <a:rPr lang="en-GB" dirty="0" smtClean="0"/>
              <a:t>project campaign and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   overall strategy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2050" name="Picture 2" descr="C:\Users\Janice\AppData\Local\Microsoft\Windows\Temporary Internet Files\Content.IE5\ONLJJDPU\MC90043934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484784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92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you want to achieve?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are your objectives/messages?</a:t>
            </a:r>
          </a:p>
          <a:p>
            <a:r>
              <a:rPr lang="en-GB" dirty="0"/>
              <a:t>Are you trying to inform, educate,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change </a:t>
            </a:r>
            <a:r>
              <a:rPr lang="en-GB" dirty="0"/>
              <a:t>behaviour, consult </a:t>
            </a:r>
            <a:r>
              <a:rPr lang="en-GB" dirty="0" err="1" smtClean="0"/>
              <a:t>etc</a:t>
            </a:r>
            <a:r>
              <a:rPr lang="en-GB" dirty="0" smtClean="0"/>
              <a:t>?</a:t>
            </a:r>
          </a:p>
          <a:p>
            <a:r>
              <a:rPr lang="en-GB" dirty="0" smtClean="0"/>
              <a:t>Is this for a project, strategy,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programme </a:t>
            </a:r>
            <a:r>
              <a:rPr lang="en-GB" dirty="0" err="1" smtClean="0"/>
              <a:t>etc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3074" name="Picture 2" descr="C:\Users\Janice\AppData\Local\Microsoft\Windows\Temporary Internet Files\Content.IE5\1ISBTWIG\MC90031265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492896"/>
            <a:ext cx="2270279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59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you want to achieve?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786302"/>
              </p:ext>
            </p:extLst>
          </p:nvPr>
        </p:nvGraphicFramePr>
        <p:xfrm>
          <a:off x="2555777" y="1271394"/>
          <a:ext cx="4176464" cy="5370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Acrobat Document" r:id="rId3" imgW="6000490" imgH="7715242" progId="AcroExch.Document.11">
                  <p:embed/>
                </p:oleObj>
              </mc:Choice>
              <mc:Fallback>
                <p:oleObj name="Acrobat Document" r:id="rId3" imgW="6000490" imgH="7715242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5777" y="1271394"/>
                        <a:ext cx="4176464" cy="53708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146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SMART(ER) objectives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0912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/>
              <a:t>Create </a:t>
            </a:r>
            <a:r>
              <a:rPr lang="en-GB" dirty="0" smtClean="0"/>
              <a:t>SMART(ER) </a:t>
            </a:r>
            <a:r>
              <a:rPr lang="en-GB" dirty="0"/>
              <a:t>objectives</a:t>
            </a:r>
          </a:p>
          <a:p>
            <a:pPr marL="0" indent="0">
              <a:buNone/>
            </a:pPr>
            <a:r>
              <a:rPr lang="en-GB" dirty="0"/>
              <a:t>This should help you work out how you will actually achieve each of them</a:t>
            </a:r>
          </a:p>
          <a:p>
            <a:endParaRPr lang="en-GB" dirty="0" smtClean="0"/>
          </a:p>
          <a:p>
            <a:r>
              <a:rPr lang="en-GB" dirty="0" smtClean="0"/>
              <a:t>Specific</a:t>
            </a:r>
            <a:endParaRPr lang="en-GB" dirty="0" smtClean="0"/>
          </a:p>
          <a:p>
            <a:r>
              <a:rPr lang="en-GB" dirty="0" smtClean="0"/>
              <a:t>Measureable</a:t>
            </a:r>
          </a:p>
          <a:p>
            <a:r>
              <a:rPr lang="en-GB" dirty="0" smtClean="0"/>
              <a:t>Achievable or Agreed</a:t>
            </a:r>
          </a:p>
          <a:p>
            <a:r>
              <a:rPr lang="en-GB" dirty="0" smtClean="0"/>
              <a:t>Realistic or Relevant</a:t>
            </a:r>
          </a:p>
          <a:p>
            <a:r>
              <a:rPr lang="en-GB" dirty="0" smtClean="0"/>
              <a:t>Timed</a:t>
            </a:r>
          </a:p>
          <a:p>
            <a:endParaRPr lang="en-GB" dirty="0"/>
          </a:p>
          <a:p>
            <a:r>
              <a:rPr lang="en-GB" dirty="0" smtClean="0"/>
              <a:t>Evaluated, or Ethical or Ecological</a:t>
            </a:r>
          </a:p>
          <a:p>
            <a:r>
              <a:rPr lang="en-GB" dirty="0" smtClean="0"/>
              <a:t>Reviewed or Rewarded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76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477</Words>
  <Application>Microsoft Office PowerPoint</Application>
  <PresentationFormat>On-screen Show (4:3)</PresentationFormat>
  <Paragraphs>121</Paragraphs>
  <Slides>17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1_Office Theme</vt:lpstr>
      <vt:lpstr>Adobe Acrobat Document</vt:lpstr>
      <vt:lpstr>Communication Strategies</vt:lpstr>
      <vt:lpstr>Communication Strategies</vt:lpstr>
      <vt:lpstr>Communication Strategies</vt:lpstr>
      <vt:lpstr>Communication Strategies</vt:lpstr>
      <vt:lpstr>Communication Strategies The Process</vt:lpstr>
      <vt:lpstr>To begin at the beginning…</vt:lpstr>
      <vt:lpstr>What do you want to achieve?</vt:lpstr>
      <vt:lpstr>What do you want to achieve?</vt:lpstr>
      <vt:lpstr>SMART(ER) objectives </vt:lpstr>
      <vt:lpstr>Objectives </vt:lpstr>
      <vt:lpstr>Audience </vt:lpstr>
      <vt:lpstr>Channels/Tools</vt:lpstr>
      <vt:lpstr>Your skills</vt:lpstr>
      <vt:lpstr>Management/Implementation</vt:lpstr>
      <vt:lpstr>Measurement &amp; Evaluation</vt:lpstr>
      <vt:lpstr>Communication Strategies The Process</vt:lpstr>
      <vt:lpstr>And finally…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Non-verbal Communication</dc:title>
  <dc:creator>Janice</dc:creator>
  <cp:lastModifiedBy>Janice</cp:lastModifiedBy>
  <cp:revision>38</cp:revision>
  <cp:lastPrinted>2014-03-27T14:06:50Z</cp:lastPrinted>
  <dcterms:created xsi:type="dcterms:W3CDTF">2014-02-18T11:18:59Z</dcterms:created>
  <dcterms:modified xsi:type="dcterms:W3CDTF">2014-03-27T14:55:16Z</dcterms:modified>
</cp:coreProperties>
</file>